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8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Do you love sociology?</c:v>
                </c:pt>
              </c:strCache>
            </c:strRef>
          </c:tx>
          <c:cat>
            <c:strRef>
              <c:f>'Sheet1'!$A$2:$A$5</c:f>
              <c:strCache>
                <c:ptCount val="4"/>
                <c:pt idx="0">
                  <c:v>A - Always</c:v>
                </c:pt>
                <c:pt idx="1">
                  <c:v>B - Most of the time</c:v>
                </c:pt>
                <c:pt idx="2">
                  <c:v>C - Sometimes</c:v>
                </c:pt>
                <c:pt idx="3">
                  <c:v>D - Never</c:v>
                </c:pt>
              </c:strCache>
            </c:strRef>
          </c:cat>
          <c:val>
            <c:numRef>
              <c:f>'Sheet1'!$B$2:$B$5</c:f>
              <c:numCache>
                <c:formatCode>0%</c:formatCode>
                <c:ptCount val="4"/>
                <c:pt idx="0">
                  <c:v>0.97000000000000008</c:v>
                </c:pt>
                <c:pt idx="1">
                  <c:v>1.0000000000000004E-2</c:v>
                </c:pt>
                <c:pt idx="2">
                  <c:v>1.0000000000000004E-2</c:v>
                </c:pt>
                <c:pt idx="3" formatCode="General">
                  <c:v>1.2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9F05E2-80B4-45D2-A5EE-EAA1F1D8B068}" type="datetimeFigureOut">
              <a:rPr lang="en-US" smtClean="0"/>
              <a:pPr/>
              <a:t>5/20/2012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F79FDE9-B8A7-42FC-91F4-FB937302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talks/sam_richards_a_radical_experiment_in_empathy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Sociological Topic that you are researching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Date</a:t>
            </a:r>
          </a:p>
          <a:p>
            <a:r>
              <a:rPr lang="en-US" dirty="0" smtClean="0"/>
              <a:t>Class</a:t>
            </a:r>
          </a:p>
          <a:p>
            <a:r>
              <a:rPr lang="en-US" dirty="0" smtClean="0"/>
              <a:t>Teacher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Include 3 survey graphs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I do that?!?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971800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1 ) Click on the INSERT tab above (for MS PowerPoint Presentations)</a:t>
            </a:r>
          </a:p>
          <a:p>
            <a:r>
              <a:rPr lang="en-US" dirty="0" smtClean="0"/>
              <a:t>Step 2) Click on CHART</a:t>
            </a:r>
          </a:p>
          <a:p>
            <a:r>
              <a:rPr lang="en-US" dirty="0" smtClean="0"/>
              <a:t>Step 3) Choose a basic column graph, bar graph, or pie chart.</a:t>
            </a:r>
          </a:p>
          <a:p>
            <a:r>
              <a:rPr lang="en-US" dirty="0" smtClean="0"/>
              <a:t>Step 4) Ms Excel should open up. </a:t>
            </a:r>
          </a:p>
          <a:p>
            <a:r>
              <a:rPr lang="en-US" dirty="0" smtClean="0"/>
              <a:t>Step 5) Across the top of the Excel document, you can click on the title, and change it to your question. Type in your question.</a:t>
            </a:r>
          </a:p>
          <a:p>
            <a:r>
              <a:rPr lang="en-US" dirty="0" smtClean="0"/>
              <a:t>Step 6) On the left, click on any of the words, erase, and write one of your options (A, B, C, D, etc)</a:t>
            </a:r>
          </a:p>
          <a:p>
            <a:r>
              <a:rPr lang="en-US" dirty="0" smtClean="0"/>
              <a:t>Step 6) Continue doing this for each of your options</a:t>
            </a:r>
          </a:p>
          <a:p>
            <a:r>
              <a:rPr lang="en-US" dirty="0" smtClean="0"/>
              <a:t>Step 7) In the number slot, fill in your statistics (percentages) for each of your options</a:t>
            </a:r>
          </a:p>
          <a:p>
            <a:r>
              <a:rPr lang="en-US" dirty="0" smtClean="0"/>
              <a:t>Step 8) We did three examples in class, but, you can call, email or come see me for extra help. Good luck!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for one of my survey questions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#14 – DO you love sociology?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95400" y="2819400"/>
          <a:ext cx="6400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the data support your hypothesis?</a:t>
            </a:r>
          </a:p>
          <a:p>
            <a:r>
              <a:rPr lang="en-US" dirty="0" smtClean="0"/>
              <a:t>Make your own judgment</a:t>
            </a:r>
          </a:p>
          <a:p>
            <a:r>
              <a:rPr lang="en-US" dirty="0" smtClean="0"/>
              <a:t>Don’t use personal opinion – based strictly on facts</a:t>
            </a:r>
          </a:p>
          <a:p>
            <a:r>
              <a:rPr lang="en-US" dirty="0" smtClean="0"/>
              <a:t>Are there conflicting findings?</a:t>
            </a:r>
          </a:p>
          <a:p>
            <a:pPr lvl="1"/>
            <a:r>
              <a:rPr lang="en-US" dirty="0" smtClean="0"/>
              <a:t>What does that indicate or mean?</a:t>
            </a:r>
          </a:p>
          <a:p>
            <a:pPr lvl="1"/>
            <a:r>
              <a:rPr lang="en-US" dirty="0" smtClean="0"/>
              <a:t>Does that matter</a:t>
            </a:r>
          </a:p>
          <a:p>
            <a:pPr lvl="1"/>
            <a:r>
              <a:rPr lang="en-US" dirty="0" smtClean="0"/>
              <a:t>Does that help or hurt your study?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Stating Findings and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methods you used (survey, interview, and secondary analysis)</a:t>
            </a:r>
          </a:p>
          <a:p>
            <a:r>
              <a:rPr lang="en-US" dirty="0" smtClean="0"/>
              <a:t>Is your hypothesis formally accepted, rejected, or modified? EXPLAIN</a:t>
            </a:r>
          </a:p>
          <a:p>
            <a:r>
              <a:rPr lang="en-US" dirty="0" smtClean="0"/>
              <a:t>Do not be afraid to say it’s rejected or modified. This will not affect your grade. That’s why you did the research, and it’s completely fine. It’s a learning experience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Juan's Video Example / </a:t>
            </a:r>
            <a:r>
              <a:rPr lang="en-US" dirty="0" smtClean="0">
                <a:hlinkClick r:id="rId2"/>
              </a:rPr>
              <a:t>Jonnae's</a:t>
            </a:r>
            <a:r>
              <a:rPr lang="en-US" dirty="0" smtClean="0">
                <a:hlinkClick r:id="rId2"/>
              </a:rPr>
              <a:t> Video 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Statistics</a:t>
            </a:r>
          </a:p>
          <a:p>
            <a:r>
              <a:rPr lang="en-US" dirty="0" smtClean="0"/>
              <a:t>Why you chose to study this topic</a:t>
            </a:r>
          </a:p>
          <a:p>
            <a:pPr lvl="1"/>
            <a:r>
              <a:rPr lang="en-US" dirty="0" smtClean="0"/>
              <a:t>If you want any slide to extend to multiple slides, make sure to write CONTINUED after each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Reviewing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article title</a:t>
            </a:r>
          </a:p>
          <a:p>
            <a:r>
              <a:rPr lang="en-US" dirty="0" smtClean="0"/>
              <a:t>Author</a:t>
            </a:r>
          </a:p>
          <a:p>
            <a:r>
              <a:rPr lang="en-US" dirty="0" smtClean="0"/>
              <a:t>Quote with proper citation (author, date)</a:t>
            </a:r>
          </a:p>
          <a:p>
            <a:pPr lvl="1"/>
            <a:r>
              <a:rPr lang="en-US" dirty="0" smtClean="0"/>
              <a:t>“I love Ms. Santos”  (MLA FORMAT)</a:t>
            </a:r>
          </a:p>
          <a:p>
            <a:pPr lvl="1"/>
            <a:r>
              <a:rPr lang="en-US" dirty="0" smtClean="0"/>
              <a:t>Google Purdue Owl MLA citations</a:t>
            </a:r>
          </a:p>
          <a:p>
            <a:pPr lvl="1"/>
            <a:r>
              <a:rPr lang="en-US" dirty="0" smtClean="0"/>
              <a:t>EasyBib</a:t>
            </a:r>
            <a:r>
              <a:rPr lang="en-US" dirty="0" smtClean="0"/>
              <a:t> click on citations</a:t>
            </a:r>
          </a:p>
          <a:p>
            <a:r>
              <a:rPr lang="en-US" dirty="0" smtClean="0"/>
              <a:t>Verbally  summarize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the Literature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 article title</a:t>
            </a:r>
          </a:p>
          <a:p>
            <a:r>
              <a:rPr lang="en-US" dirty="0" smtClean="0"/>
              <a:t>Author</a:t>
            </a:r>
          </a:p>
          <a:p>
            <a:r>
              <a:rPr lang="en-US" dirty="0" smtClean="0"/>
              <a:t>Quote with proper citation (author, date)</a:t>
            </a:r>
          </a:p>
          <a:p>
            <a:r>
              <a:rPr lang="en-US" dirty="0" smtClean="0"/>
              <a:t>Verbally  summarize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 article title</a:t>
            </a:r>
          </a:p>
          <a:p>
            <a:r>
              <a:rPr lang="en-US" dirty="0" smtClean="0"/>
              <a:t>Author</a:t>
            </a:r>
          </a:p>
          <a:p>
            <a:r>
              <a:rPr lang="en-US" dirty="0" smtClean="0"/>
              <a:t>Quote with proper citation (author, date)</a:t>
            </a:r>
          </a:p>
          <a:p>
            <a:r>
              <a:rPr lang="en-US" dirty="0" smtClean="0"/>
              <a:t>Verbally  summarize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Formulating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background information and secondary analysis</a:t>
            </a:r>
          </a:p>
          <a:p>
            <a:r>
              <a:rPr lang="en-US" dirty="0" smtClean="0"/>
              <a:t>Identify what you feel is the cause for the sociological issue, or the correlation between the issue and its variables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a Research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</a:t>
            </a:r>
          </a:p>
          <a:p>
            <a:pPr lvl="1"/>
            <a:r>
              <a:rPr lang="en-US" dirty="0" smtClean="0"/>
              <a:t>Who will you interview</a:t>
            </a:r>
          </a:p>
          <a:p>
            <a:r>
              <a:rPr lang="en-US" dirty="0" smtClean="0"/>
              <a:t>Survey</a:t>
            </a:r>
          </a:p>
          <a:p>
            <a:pPr lvl="1"/>
            <a:r>
              <a:rPr lang="en-US" dirty="0" smtClean="0"/>
              <a:t>What will the survey hope to find (focus 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you interviewed</a:t>
            </a:r>
          </a:p>
          <a:p>
            <a:r>
              <a:rPr lang="en-US" dirty="0" smtClean="0"/>
              <a:t>Why you chose this person</a:t>
            </a:r>
          </a:p>
          <a:p>
            <a:r>
              <a:rPr lang="en-US" dirty="0" smtClean="0"/>
              <a:t>Interview questions</a:t>
            </a:r>
          </a:p>
          <a:p>
            <a:r>
              <a:rPr lang="en-US" dirty="0" smtClean="0"/>
              <a:t>Conclusion of interview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Data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you chose to survey</a:t>
            </a:r>
          </a:p>
          <a:p>
            <a:pPr lvl="1"/>
            <a:r>
              <a:rPr lang="en-US" dirty="0" smtClean="0"/>
              <a:t>Which population did you target</a:t>
            </a:r>
          </a:p>
          <a:p>
            <a:pPr lvl="1"/>
            <a:r>
              <a:rPr lang="en-US" dirty="0" smtClean="0"/>
              <a:t>What sample did you select</a:t>
            </a:r>
          </a:p>
          <a:p>
            <a:pPr lvl="1"/>
            <a:r>
              <a:rPr lang="en-US" dirty="0" smtClean="0"/>
              <a:t>How did you chose the sample</a:t>
            </a:r>
          </a:p>
          <a:p>
            <a:pPr lvl="1"/>
            <a:r>
              <a:rPr lang="en-US" dirty="0" smtClean="0"/>
              <a:t>What questions appeared on your survey</a:t>
            </a:r>
          </a:p>
          <a:p>
            <a:pPr lvl="2"/>
            <a:r>
              <a:rPr lang="en-US" dirty="0" smtClean="0"/>
              <a:t>Open or close ended?</a:t>
            </a:r>
          </a:p>
          <a:p>
            <a:pPr lvl="1"/>
            <a:r>
              <a:rPr lang="en-US" dirty="0" smtClean="0"/>
              <a:t>Statistics or findings of survey </a:t>
            </a:r>
          </a:p>
          <a:p>
            <a:pPr lvl="2"/>
            <a:r>
              <a:rPr lang="en-US" dirty="0" smtClean="0"/>
              <a:t>Graph</a:t>
            </a:r>
          </a:p>
          <a:p>
            <a:pPr lvl="2"/>
            <a:r>
              <a:rPr lang="en-US" dirty="0" smtClean="0"/>
              <a:t>Pie chart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74</TotalTime>
  <Words>544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Sociological Topic that you are researching</vt:lpstr>
      <vt:lpstr>Identify the Problem</vt:lpstr>
      <vt:lpstr>Reviewing the Literature</vt:lpstr>
      <vt:lpstr>Review the Literature </vt:lpstr>
      <vt:lpstr>Review the Literature</vt:lpstr>
      <vt:lpstr>Formulating Hypothesis</vt:lpstr>
      <vt:lpstr>Developing a Research Design</vt:lpstr>
      <vt:lpstr>Collect Data</vt:lpstr>
      <vt:lpstr>Collect Data Continued</vt:lpstr>
      <vt:lpstr>Include 3 survey graphs</vt:lpstr>
      <vt:lpstr>Graph for one of my survey questions</vt:lpstr>
      <vt:lpstr>Analyzing data</vt:lpstr>
      <vt:lpstr>Stating Findings and Conclusions</vt:lpstr>
      <vt:lpstr>Video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Sociological Topic that you are researching</dc:title>
  <dc:creator>Windows User</dc:creator>
  <cp:lastModifiedBy>Windows User</cp:lastModifiedBy>
  <cp:revision>10</cp:revision>
  <dcterms:created xsi:type="dcterms:W3CDTF">2012-03-06T21:17:36Z</dcterms:created>
  <dcterms:modified xsi:type="dcterms:W3CDTF">2012-05-20T17:09:47Z</dcterms:modified>
</cp:coreProperties>
</file>